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0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67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200.png"/><Relationship Id="rId21" Type="http://schemas.openxmlformats.org/officeDocument/2006/relationships/image" Target="../media/image58.emf"/><Relationship Id="rId7" Type="http://schemas.openxmlformats.org/officeDocument/2006/relationships/image" Target="../media/image250.png"/><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14.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8.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2.emf"/><Relationship Id="rId23" Type="http://schemas.openxmlformats.org/officeDocument/2006/relationships/image" Target="../media/image510.png"/><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210.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4.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png"/><Relationship Id="rId7" Type="http://schemas.openxmlformats.org/officeDocument/2006/relationships/image" Target="../media/image99.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20.png"/><Relationship Id="rId5" Type="http://schemas.openxmlformats.org/officeDocument/2006/relationships/image" Target="../media/image96.png"/><Relationship Id="rId10" Type="http://schemas.openxmlformats.org/officeDocument/2006/relationships/image" Target="../media/image129.png"/><Relationship Id="rId4" Type="http://schemas.openxmlformats.org/officeDocument/2006/relationships/image" Target="../media/image95.png"/><Relationship Id="rId9"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0.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4.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4419</TotalTime>
  <Words>11912</Words>
  <Application>Microsoft Office PowerPoint</Application>
  <PresentationFormat>On-screen Show (4:3)</PresentationFormat>
  <Paragraphs>1647</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257</cp:revision>
  <dcterms:created xsi:type="dcterms:W3CDTF">2020-05-13T19:01:03Z</dcterms:created>
  <dcterms:modified xsi:type="dcterms:W3CDTF">2021-05-26T19:02:32Z</dcterms:modified>
</cp:coreProperties>
</file>